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0" r:id="rId12"/>
    <p:sldId id="279" r:id="rId13"/>
    <p:sldId id="281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Signals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937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81448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414" y="685800"/>
            <a:ext cx="8851169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019800" cy="298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1500" dirty="0" smtClean="0"/>
              <a:t>Find the size of each signal below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572000"/>
            <a:ext cx="57233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5638800"/>
            <a:ext cx="5216701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that the energies of the signals in Fig. 1.3a, 1.3b, 1.3c, and 1.3d are 4, 1, 4/3, and 4/3, respectively.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Observe that doubling a signal quadruples the energy, and time-shifting a signal has no effect on the energy. </a:t>
            </a:r>
          </a:p>
          <a:p>
            <a:r>
              <a:rPr lang="en-US" dirty="0" smtClean="0"/>
              <a:t>Show also that the power of the signal in Fig. 1.3e is 0.4323.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1.7a shows a signal </a:t>
            </a:r>
            <a:r>
              <a:rPr lang="en-US" i="1" dirty="0" smtClean="0"/>
              <a:t>x(t). Sketch and describe mathematically this signal time-compressed by factor 3. Repeat the problem for </a:t>
            </a:r>
            <a:r>
              <a:rPr lang="en-US" dirty="0" smtClean="0"/>
              <a:t>the same signal time-expanded by factor 2.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1.4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962400"/>
            <a:ext cx="5067746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086600" cy="592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3962400" y="42672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773590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9599" y="2846483"/>
            <a:ext cx="7681683" cy="332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5638800" y="37338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/>
              <a:t>Lec</a:t>
            </a:r>
            <a:r>
              <a:rPr lang="en-US" sz="7200" dirty="0" smtClean="0"/>
              <a:t> 2</a:t>
            </a:r>
            <a:endParaRPr lang="en-US" sz="7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EXERCISE E1.6</a:t>
            </a:r>
          </a:p>
          <a:p>
            <a:pPr algn="just"/>
            <a:r>
              <a:rPr lang="en-US" dirty="0" smtClean="0"/>
              <a:t>Show that an everlasting exponential </a:t>
            </a:r>
            <a:r>
              <a:rPr lang="en-US" i="1" dirty="0" smtClean="0"/>
              <a:t>e</a:t>
            </a:r>
            <a:r>
              <a:rPr lang="en-US" i="1" baseline="30000" dirty="0" smtClean="0"/>
              <a:t>−at </a:t>
            </a:r>
            <a:r>
              <a:rPr lang="en-US" i="1" dirty="0" smtClean="0"/>
              <a:t>is neither an energy nor a power signal for any real value of a. However, if a is imaginary, it </a:t>
            </a:r>
            <a:r>
              <a:rPr lang="en-US" dirty="0" smtClean="0"/>
              <a:t>is a power signal with power </a:t>
            </a:r>
            <a:r>
              <a:rPr lang="en-US" i="1" dirty="0" err="1" smtClean="0"/>
              <a:t>Px</a:t>
            </a:r>
            <a:r>
              <a:rPr lang="en-US" i="1" dirty="0" smtClean="0"/>
              <a:t> = 1 regardless of the value of 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Bonus Quiz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199"/>
            <a:ext cx="7010400" cy="3581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1.6</a:t>
            </a:r>
            <a:br>
              <a:rPr lang="en-US" b="1" dirty="0" smtClean="0"/>
            </a:br>
            <a:r>
              <a:rPr lang="en-US" dirty="0" smtClean="0"/>
              <a:t>Describe the signal in Fig. 1.16a.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486400"/>
            <a:ext cx="2667000" cy="41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5334000"/>
            <a:ext cx="403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867400"/>
            <a:ext cx="4343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6650024" cy="254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724400"/>
            <a:ext cx="633640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659986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517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03727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805" y="457200"/>
            <a:ext cx="889119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06" y="533400"/>
            <a:ext cx="894669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729859" cy="551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267" y="609600"/>
            <a:ext cx="889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56586" cy="579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56" y="685800"/>
            <a:ext cx="8745483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757</TotalTime>
  <Words>163</Words>
  <Application>Microsoft Office PowerPoint</Application>
  <PresentationFormat>On-screen Show (4:3)</PresentationFormat>
  <Paragraphs>17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Signals</vt:lpstr>
      <vt:lpstr>Lec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Examples</vt:lpstr>
      <vt:lpstr>Example Find the size of each signal below</vt:lpstr>
      <vt:lpstr>Example 2</vt:lpstr>
      <vt:lpstr>Slide 16</vt:lpstr>
      <vt:lpstr>EXAMPLE 1.4</vt:lpstr>
      <vt:lpstr>Slide 18</vt:lpstr>
      <vt:lpstr>Slide 19</vt:lpstr>
      <vt:lpstr>Bonus Quiz</vt:lpstr>
      <vt:lpstr>EXAMPLE 1.6 Describe the signal in Fig. 1.16a.</vt:lpstr>
      <vt:lpstr>Example</vt:lpstr>
      <vt:lpstr>Example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Kataleeen BolBol</dc:creator>
  <cp:lastModifiedBy>Kataleeen BolBol</cp:lastModifiedBy>
  <cp:revision>29</cp:revision>
  <dcterms:created xsi:type="dcterms:W3CDTF">2006-08-16T00:00:00Z</dcterms:created>
  <dcterms:modified xsi:type="dcterms:W3CDTF">2016-02-24T05:06:25Z</dcterms:modified>
</cp:coreProperties>
</file>